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9B5957-7DDF-4062-AF44-497265021B5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F7E2EB-1743-470A-A7A6-E086F9ACA450}">
      <dgm:prSet phldrT="[Текст]" custT="1"/>
      <dgm:spPr/>
      <dgm:t>
        <a:bodyPr/>
        <a:lstStyle/>
        <a:p>
          <a:r>
            <a:rPr lang="ru-RU" sz="4000" dirty="0" smtClean="0">
              <a:solidFill>
                <a:srgbClr val="00B0F0"/>
              </a:solidFill>
              <a:latin typeface="Monotype Corsiva" pitchFamily="66" charset="0"/>
            </a:rPr>
            <a:t>интересный</a:t>
          </a:r>
          <a:endParaRPr lang="ru-RU" sz="4000" dirty="0">
            <a:solidFill>
              <a:srgbClr val="00B0F0"/>
            </a:solidFill>
            <a:latin typeface="Monotype Corsiva" pitchFamily="66" charset="0"/>
          </a:endParaRPr>
        </a:p>
      </dgm:t>
    </dgm:pt>
    <dgm:pt modelId="{3733BE13-9D80-470F-A091-7F8C8B575656}" type="parTrans" cxnId="{CF09B7ED-9415-4675-B2EF-A21F49D68BF5}">
      <dgm:prSet/>
      <dgm:spPr/>
      <dgm:t>
        <a:bodyPr/>
        <a:lstStyle/>
        <a:p>
          <a:endParaRPr lang="ru-RU"/>
        </a:p>
      </dgm:t>
    </dgm:pt>
    <dgm:pt modelId="{D452DA38-50D1-405D-AB47-8437D03554FF}" type="sibTrans" cxnId="{CF09B7ED-9415-4675-B2EF-A21F49D68BF5}">
      <dgm:prSet/>
      <dgm:spPr/>
      <dgm:t>
        <a:bodyPr/>
        <a:lstStyle/>
        <a:p>
          <a:endParaRPr lang="ru-RU"/>
        </a:p>
      </dgm:t>
    </dgm:pt>
    <dgm:pt modelId="{1BF3AED0-5B9E-4BA0-A2A1-17E1DEC01468}">
      <dgm:prSet phldrT="[Текст]" custT="1"/>
      <dgm:spPr/>
      <dgm:t>
        <a:bodyPr/>
        <a:lstStyle/>
        <a:p>
          <a:r>
            <a:rPr lang="ru-RU" sz="4400" dirty="0" smtClean="0">
              <a:solidFill>
                <a:srgbClr val="7030A0"/>
              </a:solidFill>
              <a:latin typeface="Monotype Corsiva" pitchFamily="66" charset="0"/>
            </a:rPr>
            <a:t>хороший</a:t>
          </a:r>
          <a:endParaRPr lang="ru-RU" sz="4400" dirty="0">
            <a:solidFill>
              <a:srgbClr val="7030A0"/>
            </a:solidFill>
            <a:latin typeface="Monotype Corsiva" pitchFamily="66" charset="0"/>
          </a:endParaRPr>
        </a:p>
      </dgm:t>
    </dgm:pt>
    <dgm:pt modelId="{10AF7BD0-7695-4FCE-AEE9-106AFCE524EB}" type="parTrans" cxnId="{53C5A06B-38D5-4CB8-9436-51AACB24C446}">
      <dgm:prSet/>
      <dgm:spPr/>
      <dgm:t>
        <a:bodyPr/>
        <a:lstStyle/>
        <a:p>
          <a:endParaRPr lang="ru-RU"/>
        </a:p>
      </dgm:t>
    </dgm:pt>
    <dgm:pt modelId="{B67AD700-436E-419C-ABC3-5D28EED8D9AE}" type="sibTrans" cxnId="{53C5A06B-38D5-4CB8-9436-51AACB24C446}">
      <dgm:prSet/>
      <dgm:spPr/>
      <dgm:t>
        <a:bodyPr/>
        <a:lstStyle/>
        <a:p>
          <a:endParaRPr lang="ru-RU"/>
        </a:p>
      </dgm:t>
    </dgm:pt>
    <dgm:pt modelId="{C92FCD3D-F26E-4B39-9E2C-869E07F031BE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  <a:latin typeface="Monotype Corsiva" pitchFamily="66" charset="0"/>
            </a:rPr>
            <a:t>воспитывающий</a:t>
          </a:r>
          <a:endParaRPr lang="ru-RU" dirty="0">
            <a:solidFill>
              <a:srgbClr val="FF0000"/>
            </a:solidFill>
            <a:latin typeface="Monotype Corsiva" pitchFamily="66" charset="0"/>
          </a:endParaRPr>
        </a:p>
      </dgm:t>
    </dgm:pt>
    <dgm:pt modelId="{5BDBD97D-CA5F-48B8-BFE5-0FA52BD27608}" type="parTrans" cxnId="{87A90600-D3CA-48B6-9524-1D252814233D}">
      <dgm:prSet/>
      <dgm:spPr/>
      <dgm:t>
        <a:bodyPr/>
        <a:lstStyle/>
        <a:p>
          <a:endParaRPr lang="ru-RU"/>
        </a:p>
      </dgm:t>
    </dgm:pt>
    <dgm:pt modelId="{40795B19-E868-4607-A87D-BC7250DC2F6D}" type="sibTrans" cxnId="{87A90600-D3CA-48B6-9524-1D252814233D}">
      <dgm:prSet/>
      <dgm:spPr/>
      <dgm:t>
        <a:bodyPr/>
        <a:lstStyle/>
        <a:p>
          <a:endParaRPr lang="ru-RU"/>
        </a:p>
      </dgm:t>
    </dgm:pt>
    <dgm:pt modelId="{83C9D5E3-235E-4F56-9181-83D7019A2C4E}">
      <dgm:prSet phldrT="[Текст]" custT="1"/>
      <dgm:spPr/>
      <dgm:t>
        <a:bodyPr/>
        <a:lstStyle/>
        <a:p>
          <a:r>
            <a:rPr lang="ru-RU" sz="7200" dirty="0" smtClean="0">
              <a:solidFill>
                <a:srgbClr val="FFFF00"/>
              </a:solidFill>
              <a:latin typeface="Monotype Corsiva" pitchFamily="66" charset="0"/>
            </a:rPr>
            <a:t>Оцените наш урок:</a:t>
          </a:r>
          <a:endParaRPr lang="ru-RU" sz="7200" dirty="0">
            <a:latin typeface="Monotype Corsiva" pitchFamily="66" charset="0"/>
          </a:endParaRPr>
        </a:p>
      </dgm:t>
    </dgm:pt>
    <dgm:pt modelId="{1915A064-A0D9-4F99-A84C-9DFB95499395}" type="sibTrans" cxnId="{F1224D77-F549-41BB-AF2B-0797FEF01B40}">
      <dgm:prSet/>
      <dgm:spPr/>
      <dgm:t>
        <a:bodyPr/>
        <a:lstStyle/>
        <a:p>
          <a:endParaRPr lang="ru-RU"/>
        </a:p>
      </dgm:t>
    </dgm:pt>
    <dgm:pt modelId="{ECC5A96A-9AF4-46AC-A523-F7546223FDE8}" type="parTrans" cxnId="{F1224D77-F549-41BB-AF2B-0797FEF01B40}">
      <dgm:prSet/>
      <dgm:spPr/>
      <dgm:t>
        <a:bodyPr/>
        <a:lstStyle/>
        <a:p>
          <a:endParaRPr lang="ru-RU"/>
        </a:p>
      </dgm:t>
    </dgm:pt>
    <dgm:pt modelId="{6E6FB959-D0DB-4860-8A61-5ABB267151A2}" type="pres">
      <dgm:prSet presAssocID="{6C9B5957-7DDF-4062-AF44-497265021B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E74A3B0-C966-4E35-BC59-E8BAD58F4833}" type="pres">
      <dgm:prSet presAssocID="{83C9D5E3-235E-4F56-9181-83D7019A2C4E}" presName="hierRoot1" presStyleCnt="0">
        <dgm:presLayoutVars>
          <dgm:hierBranch val="init"/>
        </dgm:presLayoutVars>
      </dgm:prSet>
      <dgm:spPr/>
    </dgm:pt>
    <dgm:pt modelId="{E51D8427-C068-4EC9-83BD-0018C0D481D4}" type="pres">
      <dgm:prSet presAssocID="{83C9D5E3-235E-4F56-9181-83D7019A2C4E}" presName="rootComposite1" presStyleCnt="0"/>
      <dgm:spPr/>
    </dgm:pt>
    <dgm:pt modelId="{8C239692-54CF-4D5F-8A24-A6AADB0A53C9}" type="pres">
      <dgm:prSet presAssocID="{83C9D5E3-235E-4F56-9181-83D7019A2C4E}" presName="rootText1" presStyleLbl="node0" presStyleIdx="0" presStyleCnt="1" custScaleX="193496" custScaleY="2350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FAFEC1-895D-428F-A7CC-6743A3F1FEE6}" type="pres">
      <dgm:prSet presAssocID="{83C9D5E3-235E-4F56-9181-83D7019A2C4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6082136-5766-4AE8-9C1D-34FB3DEAB337}" type="pres">
      <dgm:prSet presAssocID="{83C9D5E3-235E-4F56-9181-83D7019A2C4E}" presName="hierChild2" presStyleCnt="0"/>
      <dgm:spPr/>
    </dgm:pt>
    <dgm:pt modelId="{E70D3337-B666-4FA0-9225-E7FB061CECCA}" type="pres">
      <dgm:prSet presAssocID="{3733BE13-9D80-470F-A091-7F8C8B57565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3E3F15D-64B4-4C63-9AFB-2B355D5208D7}" type="pres">
      <dgm:prSet presAssocID="{B7F7E2EB-1743-470A-A7A6-E086F9ACA450}" presName="hierRoot2" presStyleCnt="0">
        <dgm:presLayoutVars>
          <dgm:hierBranch val="init"/>
        </dgm:presLayoutVars>
      </dgm:prSet>
      <dgm:spPr/>
    </dgm:pt>
    <dgm:pt modelId="{ED121825-2848-425D-B1D3-21D2E6F0A067}" type="pres">
      <dgm:prSet presAssocID="{B7F7E2EB-1743-470A-A7A6-E086F9ACA450}" presName="rootComposite" presStyleCnt="0"/>
      <dgm:spPr/>
    </dgm:pt>
    <dgm:pt modelId="{D5A5CC57-E1C6-4572-A576-30EF0C43A17F}" type="pres">
      <dgm:prSet presAssocID="{B7F7E2EB-1743-470A-A7A6-E086F9ACA450}" presName="rootText" presStyleLbl="node2" presStyleIdx="0" presStyleCnt="3" custLinFactNeighborX="-786" custLinFactNeighborY="-28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BAD866-422C-4D5F-AF31-0E3D7FECDAA0}" type="pres">
      <dgm:prSet presAssocID="{B7F7E2EB-1743-470A-A7A6-E086F9ACA450}" presName="rootConnector" presStyleLbl="node2" presStyleIdx="0" presStyleCnt="3"/>
      <dgm:spPr/>
      <dgm:t>
        <a:bodyPr/>
        <a:lstStyle/>
        <a:p>
          <a:endParaRPr lang="ru-RU"/>
        </a:p>
      </dgm:t>
    </dgm:pt>
    <dgm:pt modelId="{A6C0223B-CD8E-4606-BE65-E11C5AF664EE}" type="pres">
      <dgm:prSet presAssocID="{B7F7E2EB-1743-470A-A7A6-E086F9ACA450}" presName="hierChild4" presStyleCnt="0"/>
      <dgm:spPr/>
    </dgm:pt>
    <dgm:pt modelId="{FB48BE9B-2DDF-426F-82EF-2F9070AD8329}" type="pres">
      <dgm:prSet presAssocID="{B7F7E2EB-1743-470A-A7A6-E086F9ACA450}" presName="hierChild5" presStyleCnt="0"/>
      <dgm:spPr/>
    </dgm:pt>
    <dgm:pt modelId="{C3A64916-7B08-4049-A703-2D785C00426E}" type="pres">
      <dgm:prSet presAssocID="{10AF7BD0-7695-4FCE-AEE9-106AFCE524E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29791B4A-AAD4-4819-A1F9-BE6D7C979EF7}" type="pres">
      <dgm:prSet presAssocID="{1BF3AED0-5B9E-4BA0-A2A1-17E1DEC01468}" presName="hierRoot2" presStyleCnt="0">
        <dgm:presLayoutVars>
          <dgm:hierBranch val="init"/>
        </dgm:presLayoutVars>
      </dgm:prSet>
      <dgm:spPr/>
    </dgm:pt>
    <dgm:pt modelId="{0AB8BFB6-8DAB-4055-87AC-8D48C39BEE1A}" type="pres">
      <dgm:prSet presAssocID="{1BF3AED0-5B9E-4BA0-A2A1-17E1DEC01468}" presName="rootComposite" presStyleCnt="0"/>
      <dgm:spPr/>
    </dgm:pt>
    <dgm:pt modelId="{AB9BBDB7-2817-4ED9-A8B5-DE75C36ACD5B}" type="pres">
      <dgm:prSet presAssocID="{1BF3AED0-5B9E-4BA0-A2A1-17E1DEC0146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246CF4-43A5-4827-866A-E3E7D2799955}" type="pres">
      <dgm:prSet presAssocID="{1BF3AED0-5B9E-4BA0-A2A1-17E1DEC01468}" presName="rootConnector" presStyleLbl="node2" presStyleIdx="1" presStyleCnt="3"/>
      <dgm:spPr/>
      <dgm:t>
        <a:bodyPr/>
        <a:lstStyle/>
        <a:p>
          <a:endParaRPr lang="ru-RU"/>
        </a:p>
      </dgm:t>
    </dgm:pt>
    <dgm:pt modelId="{706EBC7E-5AB4-41B8-B420-BD0C1D2C072A}" type="pres">
      <dgm:prSet presAssocID="{1BF3AED0-5B9E-4BA0-A2A1-17E1DEC01468}" presName="hierChild4" presStyleCnt="0"/>
      <dgm:spPr/>
    </dgm:pt>
    <dgm:pt modelId="{AF2D28C1-1D48-4398-992E-10365B675D8F}" type="pres">
      <dgm:prSet presAssocID="{1BF3AED0-5B9E-4BA0-A2A1-17E1DEC01468}" presName="hierChild5" presStyleCnt="0"/>
      <dgm:spPr/>
    </dgm:pt>
    <dgm:pt modelId="{9F20BE43-69DE-408C-95F7-692A35726B0A}" type="pres">
      <dgm:prSet presAssocID="{5BDBD97D-CA5F-48B8-BFE5-0FA52BD27608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C2CA9A7-82E5-4DAC-A825-D8582F7CF234}" type="pres">
      <dgm:prSet presAssocID="{C92FCD3D-F26E-4B39-9E2C-869E07F031BE}" presName="hierRoot2" presStyleCnt="0">
        <dgm:presLayoutVars>
          <dgm:hierBranch val="init"/>
        </dgm:presLayoutVars>
      </dgm:prSet>
      <dgm:spPr/>
    </dgm:pt>
    <dgm:pt modelId="{DE7F5226-E902-473C-BC54-48CD26F1927C}" type="pres">
      <dgm:prSet presAssocID="{C92FCD3D-F26E-4B39-9E2C-869E07F031BE}" presName="rootComposite" presStyleCnt="0"/>
      <dgm:spPr/>
    </dgm:pt>
    <dgm:pt modelId="{7D7CC046-AE40-414C-A514-7A66260B9BF1}" type="pres">
      <dgm:prSet presAssocID="{C92FCD3D-F26E-4B39-9E2C-869E07F031B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380FCE-6364-4800-9AEE-AE501F42FB43}" type="pres">
      <dgm:prSet presAssocID="{C92FCD3D-F26E-4B39-9E2C-869E07F031BE}" presName="rootConnector" presStyleLbl="node2" presStyleIdx="2" presStyleCnt="3"/>
      <dgm:spPr/>
      <dgm:t>
        <a:bodyPr/>
        <a:lstStyle/>
        <a:p>
          <a:endParaRPr lang="ru-RU"/>
        </a:p>
      </dgm:t>
    </dgm:pt>
    <dgm:pt modelId="{F7EBA98C-755B-4BA9-9BBB-8E76F51E15F3}" type="pres">
      <dgm:prSet presAssocID="{C92FCD3D-F26E-4B39-9E2C-869E07F031BE}" presName="hierChild4" presStyleCnt="0"/>
      <dgm:spPr/>
    </dgm:pt>
    <dgm:pt modelId="{4192CC49-2975-4C7C-8EA5-840A2320B28E}" type="pres">
      <dgm:prSet presAssocID="{C92FCD3D-F26E-4B39-9E2C-869E07F031BE}" presName="hierChild5" presStyleCnt="0"/>
      <dgm:spPr/>
    </dgm:pt>
    <dgm:pt modelId="{99CBC530-4AF5-4AF2-8738-E2E0E89B84CD}" type="pres">
      <dgm:prSet presAssocID="{83C9D5E3-235E-4F56-9181-83D7019A2C4E}" presName="hierChild3" presStyleCnt="0"/>
      <dgm:spPr/>
    </dgm:pt>
  </dgm:ptLst>
  <dgm:cxnLst>
    <dgm:cxn modelId="{1FB48DB9-7E89-499D-8F06-6F96D7E33D0E}" type="presOf" srcId="{B7F7E2EB-1743-470A-A7A6-E086F9ACA450}" destId="{27BAD866-422C-4D5F-AF31-0E3D7FECDAA0}" srcOrd="1" destOrd="0" presId="urn:microsoft.com/office/officeart/2005/8/layout/orgChart1"/>
    <dgm:cxn modelId="{CAE263F0-3592-4DDF-8AFF-ACDE95A7065D}" type="presOf" srcId="{1BF3AED0-5B9E-4BA0-A2A1-17E1DEC01468}" destId="{AB9BBDB7-2817-4ED9-A8B5-DE75C36ACD5B}" srcOrd="0" destOrd="0" presId="urn:microsoft.com/office/officeart/2005/8/layout/orgChart1"/>
    <dgm:cxn modelId="{EDDD2519-D4A3-4FBA-8A3D-4C84EEC87D62}" type="presOf" srcId="{83C9D5E3-235E-4F56-9181-83D7019A2C4E}" destId="{8C239692-54CF-4D5F-8A24-A6AADB0A53C9}" srcOrd="0" destOrd="0" presId="urn:microsoft.com/office/officeart/2005/8/layout/orgChart1"/>
    <dgm:cxn modelId="{CF09B7ED-9415-4675-B2EF-A21F49D68BF5}" srcId="{83C9D5E3-235E-4F56-9181-83D7019A2C4E}" destId="{B7F7E2EB-1743-470A-A7A6-E086F9ACA450}" srcOrd="0" destOrd="0" parTransId="{3733BE13-9D80-470F-A091-7F8C8B575656}" sibTransId="{D452DA38-50D1-405D-AB47-8437D03554FF}"/>
    <dgm:cxn modelId="{87A90600-D3CA-48B6-9524-1D252814233D}" srcId="{83C9D5E3-235E-4F56-9181-83D7019A2C4E}" destId="{C92FCD3D-F26E-4B39-9E2C-869E07F031BE}" srcOrd="2" destOrd="0" parTransId="{5BDBD97D-CA5F-48B8-BFE5-0FA52BD27608}" sibTransId="{40795B19-E868-4607-A87D-BC7250DC2F6D}"/>
    <dgm:cxn modelId="{A79266AC-2882-4FD9-A6A2-2CC853B69D85}" type="presOf" srcId="{C92FCD3D-F26E-4B39-9E2C-869E07F031BE}" destId="{82380FCE-6364-4800-9AEE-AE501F42FB43}" srcOrd="1" destOrd="0" presId="urn:microsoft.com/office/officeart/2005/8/layout/orgChart1"/>
    <dgm:cxn modelId="{0E9DC7B5-6074-42F0-B6F1-2FFCC41DEA86}" type="presOf" srcId="{5BDBD97D-CA5F-48B8-BFE5-0FA52BD27608}" destId="{9F20BE43-69DE-408C-95F7-692A35726B0A}" srcOrd="0" destOrd="0" presId="urn:microsoft.com/office/officeart/2005/8/layout/orgChart1"/>
    <dgm:cxn modelId="{187018F5-6A81-402F-9588-27C44C229554}" type="presOf" srcId="{C92FCD3D-F26E-4B39-9E2C-869E07F031BE}" destId="{7D7CC046-AE40-414C-A514-7A66260B9BF1}" srcOrd="0" destOrd="0" presId="urn:microsoft.com/office/officeart/2005/8/layout/orgChart1"/>
    <dgm:cxn modelId="{865B73FA-E6C3-4688-AE36-63D86377CEE8}" type="presOf" srcId="{10AF7BD0-7695-4FCE-AEE9-106AFCE524EB}" destId="{C3A64916-7B08-4049-A703-2D785C00426E}" srcOrd="0" destOrd="0" presId="urn:microsoft.com/office/officeart/2005/8/layout/orgChart1"/>
    <dgm:cxn modelId="{53C5A06B-38D5-4CB8-9436-51AACB24C446}" srcId="{83C9D5E3-235E-4F56-9181-83D7019A2C4E}" destId="{1BF3AED0-5B9E-4BA0-A2A1-17E1DEC01468}" srcOrd="1" destOrd="0" parTransId="{10AF7BD0-7695-4FCE-AEE9-106AFCE524EB}" sibTransId="{B67AD700-436E-419C-ABC3-5D28EED8D9AE}"/>
    <dgm:cxn modelId="{39DCBD98-49C0-453E-B595-5F10DD00E501}" type="presOf" srcId="{6C9B5957-7DDF-4062-AF44-497265021B52}" destId="{6E6FB959-D0DB-4860-8A61-5ABB267151A2}" srcOrd="0" destOrd="0" presId="urn:microsoft.com/office/officeart/2005/8/layout/orgChart1"/>
    <dgm:cxn modelId="{D9B5D754-3155-450E-B865-1FCFE36AB42B}" type="presOf" srcId="{B7F7E2EB-1743-470A-A7A6-E086F9ACA450}" destId="{D5A5CC57-E1C6-4572-A576-30EF0C43A17F}" srcOrd="0" destOrd="0" presId="urn:microsoft.com/office/officeart/2005/8/layout/orgChart1"/>
    <dgm:cxn modelId="{F1224D77-F549-41BB-AF2B-0797FEF01B40}" srcId="{6C9B5957-7DDF-4062-AF44-497265021B52}" destId="{83C9D5E3-235E-4F56-9181-83D7019A2C4E}" srcOrd="0" destOrd="0" parTransId="{ECC5A96A-9AF4-46AC-A523-F7546223FDE8}" sibTransId="{1915A064-A0D9-4F99-A84C-9DFB95499395}"/>
    <dgm:cxn modelId="{1BB7464C-AAAF-4DB4-90FA-B400735C1B5F}" type="presOf" srcId="{1BF3AED0-5B9E-4BA0-A2A1-17E1DEC01468}" destId="{AE246CF4-43A5-4827-866A-E3E7D2799955}" srcOrd="1" destOrd="0" presId="urn:microsoft.com/office/officeart/2005/8/layout/orgChart1"/>
    <dgm:cxn modelId="{5A52D9EF-102B-41C0-A018-DA6814324C00}" type="presOf" srcId="{3733BE13-9D80-470F-A091-7F8C8B575656}" destId="{E70D3337-B666-4FA0-9225-E7FB061CECCA}" srcOrd="0" destOrd="0" presId="urn:microsoft.com/office/officeart/2005/8/layout/orgChart1"/>
    <dgm:cxn modelId="{B47E9435-5221-4F3C-81FA-71033B471790}" type="presOf" srcId="{83C9D5E3-235E-4F56-9181-83D7019A2C4E}" destId="{25FAFEC1-895D-428F-A7CC-6743A3F1FEE6}" srcOrd="1" destOrd="0" presId="urn:microsoft.com/office/officeart/2005/8/layout/orgChart1"/>
    <dgm:cxn modelId="{5AFFF4F7-EC6B-44BB-B6C4-D74FE6116E67}" type="presParOf" srcId="{6E6FB959-D0DB-4860-8A61-5ABB267151A2}" destId="{DE74A3B0-C966-4E35-BC59-E8BAD58F4833}" srcOrd="0" destOrd="0" presId="urn:microsoft.com/office/officeart/2005/8/layout/orgChart1"/>
    <dgm:cxn modelId="{391DEB07-1488-48F4-AED7-F2E577CC128A}" type="presParOf" srcId="{DE74A3B0-C966-4E35-BC59-E8BAD58F4833}" destId="{E51D8427-C068-4EC9-83BD-0018C0D481D4}" srcOrd="0" destOrd="0" presId="urn:microsoft.com/office/officeart/2005/8/layout/orgChart1"/>
    <dgm:cxn modelId="{44828892-0DEA-4BB8-943E-B7C0425FFB75}" type="presParOf" srcId="{E51D8427-C068-4EC9-83BD-0018C0D481D4}" destId="{8C239692-54CF-4D5F-8A24-A6AADB0A53C9}" srcOrd="0" destOrd="0" presId="urn:microsoft.com/office/officeart/2005/8/layout/orgChart1"/>
    <dgm:cxn modelId="{7A5764C7-F369-466B-8420-5E5350AEB408}" type="presParOf" srcId="{E51D8427-C068-4EC9-83BD-0018C0D481D4}" destId="{25FAFEC1-895D-428F-A7CC-6743A3F1FEE6}" srcOrd="1" destOrd="0" presId="urn:microsoft.com/office/officeart/2005/8/layout/orgChart1"/>
    <dgm:cxn modelId="{836E27B9-2C86-4158-9145-7565414DC194}" type="presParOf" srcId="{DE74A3B0-C966-4E35-BC59-E8BAD58F4833}" destId="{C6082136-5766-4AE8-9C1D-34FB3DEAB337}" srcOrd="1" destOrd="0" presId="urn:microsoft.com/office/officeart/2005/8/layout/orgChart1"/>
    <dgm:cxn modelId="{A2B76EFD-C8A8-488E-847B-0D562080A07B}" type="presParOf" srcId="{C6082136-5766-4AE8-9C1D-34FB3DEAB337}" destId="{E70D3337-B666-4FA0-9225-E7FB061CECCA}" srcOrd="0" destOrd="0" presId="urn:microsoft.com/office/officeart/2005/8/layout/orgChart1"/>
    <dgm:cxn modelId="{6BF93972-EFEC-40A5-8E02-79DB62A3DE4E}" type="presParOf" srcId="{C6082136-5766-4AE8-9C1D-34FB3DEAB337}" destId="{23E3F15D-64B4-4C63-9AFB-2B355D5208D7}" srcOrd="1" destOrd="0" presId="urn:microsoft.com/office/officeart/2005/8/layout/orgChart1"/>
    <dgm:cxn modelId="{D4F3219E-5E83-4605-B0B6-5A6F53C1DB50}" type="presParOf" srcId="{23E3F15D-64B4-4C63-9AFB-2B355D5208D7}" destId="{ED121825-2848-425D-B1D3-21D2E6F0A067}" srcOrd="0" destOrd="0" presId="urn:microsoft.com/office/officeart/2005/8/layout/orgChart1"/>
    <dgm:cxn modelId="{0CB93E99-F6CB-4ABF-AAF2-9051C3305142}" type="presParOf" srcId="{ED121825-2848-425D-B1D3-21D2E6F0A067}" destId="{D5A5CC57-E1C6-4572-A576-30EF0C43A17F}" srcOrd="0" destOrd="0" presId="urn:microsoft.com/office/officeart/2005/8/layout/orgChart1"/>
    <dgm:cxn modelId="{8FD9AB2E-EDE5-47B6-B256-527E0E097FAF}" type="presParOf" srcId="{ED121825-2848-425D-B1D3-21D2E6F0A067}" destId="{27BAD866-422C-4D5F-AF31-0E3D7FECDAA0}" srcOrd="1" destOrd="0" presId="urn:microsoft.com/office/officeart/2005/8/layout/orgChart1"/>
    <dgm:cxn modelId="{E4A0DAED-04FC-4A42-A912-075385B011A2}" type="presParOf" srcId="{23E3F15D-64B4-4C63-9AFB-2B355D5208D7}" destId="{A6C0223B-CD8E-4606-BE65-E11C5AF664EE}" srcOrd="1" destOrd="0" presId="urn:microsoft.com/office/officeart/2005/8/layout/orgChart1"/>
    <dgm:cxn modelId="{59BCEE87-E2BE-43B9-82F8-78C3D295198E}" type="presParOf" srcId="{23E3F15D-64B4-4C63-9AFB-2B355D5208D7}" destId="{FB48BE9B-2DDF-426F-82EF-2F9070AD8329}" srcOrd="2" destOrd="0" presId="urn:microsoft.com/office/officeart/2005/8/layout/orgChart1"/>
    <dgm:cxn modelId="{01414E7F-BFA7-4904-BAD4-2152F417C1AB}" type="presParOf" srcId="{C6082136-5766-4AE8-9C1D-34FB3DEAB337}" destId="{C3A64916-7B08-4049-A703-2D785C00426E}" srcOrd="2" destOrd="0" presId="urn:microsoft.com/office/officeart/2005/8/layout/orgChart1"/>
    <dgm:cxn modelId="{003C5D70-5FEB-4799-9D6C-99B8C4D89678}" type="presParOf" srcId="{C6082136-5766-4AE8-9C1D-34FB3DEAB337}" destId="{29791B4A-AAD4-4819-A1F9-BE6D7C979EF7}" srcOrd="3" destOrd="0" presId="urn:microsoft.com/office/officeart/2005/8/layout/orgChart1"/>
    <dgm:cxn modelId="{F084904C-D290-4E6D-88A0-32317D921DF8}" type="presParOf" srcId="{29791B4A-AAD4-4819-A1F9-BE6D7C979EF7}" destId="{0AB8BFB6-8DAB-4055-87AC-8D48C39BEE1A}" srcOrd="0" destOrd="0" presId="urn:microsoft.com/office/officeart/2005/8/layout/orgChart1"/>
    <dgm:cxn modelId="{D4B124C0-5A63-4DBC-BA0D-C9DAC1010919}" type="presParOf" srcId="{0AB8BFB6-8DAB-4055-87AC-8D48C39BEE1A}" destId="{AB9BBDB7-2817-4ED9-A8B5-DE75C36ACD5B}" srcOrd="0" destOrd="0" presId="urn:microsoft.com/office/officeart/2005/8/layout/orgChart1"/>
    <dgm:cxn modelId="{DA41F5B5-0E50-422D-8BC1-FA234E1CEF64}" type="presParOf" srcId="{0AB8BFB6-8DAB-4055-87AC-8D48C39BEE1A}" destId="{AE246CF4-43A5-4827-866A-E3E7D2799955}" srcOrd="1" destOrd="0" presId="urn:microsoft.com/office/officeart/2005/8/layout/orgChart1"/>
    <dgm:cxn modelId="{5C219419-AF80-4A8C-8BBE-5D29DACC9A4C}" type="presParOf" srcId="{29791B4A-AAD4-4819-A1F9-BE6D7C979EF7}" destId="{706EBC7E-5AB4-41B8-B420-BD0C1D2C072A}" srcOrd="1" destOrd="0" presId="urn:microsoft.com/office/officeart/2005/8/layout/orgChart1"/>
    <dgm:cxn modelId="{912612F5-89C2-462E-BEB7-920DB8EABFBE}" type="presParOf" srcId="{29791B4A-AAD4-4819-A1F9-BE6D7C979EF7}" destId="{AF2D28C1-1D48-4398-992E-10365B675D8F}" srcOrd="2" destOrd="0" presId="urn:microsoft.com/office/officeart/2005/8/layout/orgChart1"/>
    <dgm:cxn modelId="{A95F2F3C-8B55-466B-ABCE-18F7839215D3}" type="presParOf" srcId="{C6082136-5766-4AE8-9C1D-34FB3DEAB337}" destId="{9F20BE43-69DE-408C-95F7-692A35726B0A}" srcOrd="4" destOrd="0" presId="urn:microsoft.com/office/officeart/2005/8/layout/orgChart1"/>
    <dgm:cxn modelId="{3F67CE6D-8C3A-4981-AEB8-F688D1C59304}" type="presParOf" srcId="{C6082136-5766-4AE8-9C1D-34FB3DEAB337}" destId="{3C2CA9A7-82E5-4DAC-A825-D8582F7CF234}" srcOrd="5" destOrd="0" presId="urn:microsoft.com/office/officeart/2005/8/layout/orgChart1"/>
    <dgm:cxn modelId="{0B869FE4-B586-44C4-97CD-DFF9A16E03ED}" type="presParOf" srcId="{3C2CA9A7-82E5-4DAC-A825-D8582F7CF234}" destId="{DE7F5226-E902-473C-BC54-48CD26F1927C}" srcOrd="0" destOrd="0" presId="urn:microsoft.com/office/officeart/2005/8/layout/orgChart1"/>
    <dgm:cxn modelId="{4289CDB1-D96D-4F96-BCA6-5F4A2D06AF66}" type="presParOf" srcId="{DE7F5226-E902-473C-BC54-48CD26F1927C}" destId="{7D7CC046-AE40-414C-A514-7A66260B9BF1}" srcOrd="0" destOrd="0" presId="urn:microsoft.com/office/officeart/2005/8/layout/orgChart1"/>
    <dgm:cxn modelId="{5EFDC573-A550-4635-999E-D149F2B10BC9}" type="presParOf" srcId="{DE7F5226-E902-473C-BC54-48CD26F1927C}" destId="{82380FCE-6364-4800-9AEE-AE501F42FB43}" srcOrd="1" destOrd="0" presId="urn:microsoft.com/office/officeart/2005/8/layout/orgChart1"/>
    <dgm:cxn modelId="{8C99A9A2-9CD7-4D8B-A165-D50EE890EEA2}" type="presParOf" srcId="{3C2CA9A7-82E5-4DAC-A825-D8582F7CF234}" destId="{F7EBA98C-755B-4BA9-9BBB-8E76F51E15F3}" srcOrd="1" destOrd="0" presId="urn:microsoft.com/office/officeart/2005/8/layout/orgChart1"/>
    <dgm:cxn modelId="{5D6A7C6C-54FC-4D11-AB04-65B3307A47DD}" type="presParOf" srcId="{3C2CA9A7-82E5-4DAC-A825-D8582F7CF234}" destId="{4192CC49-2975-4C7C-8EA5-840A2320B28E}" srcOrd="2" destOrd="0" presId="urn:microsoft.com/office/officeart/2005/8/layout/orgChart1"/>
    <dgm:cxn modelId="{67258B01-B5AD-4116-A3A6-095AFFA76DE6}" type="presParOf" srcId="{DE74A3B0-C966-4E35-BC59-E8BAD58F4833}" destId="{99CBC530-4AF5-4AF2-8738-E2E0E89B84CD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643050"/>
            <a:ext cx="867096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Путешествие </a:t>
            </a:r>
          </a:p>
          <a:p>
            <a:pPr algn="ctr"/>
            <a:r>
              <a:rPr lang="ru-RU" sz="8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 страну вежливости.</a:t>
            </a:r>
            <a:endParaRPr lang="ru-RU" sz="8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9058" y="4857760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Переходова</a:t>
            </a:r>
            <a:r>
              <a:rPr lang="ru-RU" dirty="0" smtClean="0"/>
              <a:t> М.И.</a:t>
            </a:r>
          </a:p>
          <a:p>
            <a:r>
              <a:rPr lang="ru-RU" dirty="0" smtClean="0"/>
              <a:t>Учитель МБОУ Сохрановская СОШ Чертковского района Ростовской области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отказа: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6868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b="1" i="1" dirty="0" smtClean="0"/>
              <a:t>Не могу я без хозяина просьбу твою выполнить, да ты, чай, и сам мастер дворцы строить.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Спасибо, друг, за приглашение лестное! Но есть у меня другой хозяин.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Не могу и не хочу в злом деле участвовать.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Рада бы помочь тебе, дружок, но не могу. Отнеси меня к моему хозяину, и мы с ним для тебя всё сделаем.</a:t>
            </a:r>
            <a:endParaRPr lang="ru-RU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14290"/>
            <a:ext cx="2198546" cy="84124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Дракон: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/>
              <a:t>«Послужи мне, Палочка-выручалочка, помоги погубить врага </a:t>
            </a:r>
          </a:p>
          <a:p>
            <a:pPr algn="ctr">
              <a:buNone/>
            </a:pPr>
            <a:r>
              <a:rPr lang="ru-RU" sz="3600" b="1" i="1" dirty="0" smtClean="0"/>
              <a:t>заклятого – Ивана-царевича»</a:t>
            </a:r>
            <a:endParaRPr lang="ru-RU" sz="3600" b="1" i="1" dirty="0"/>
          </a:p>
        </p:txBody>
      </p:sp>
      <p:pic>
        <p:nvPicPr>
          <p:cNvPr id="4098" name="Picture 2" descr="C:\Documents and Settings\КОМП\Рабочий стол\Новая папка (2)\untitled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43487" y="1676400"/>
            <a:ext cx="355282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Представь, что ты -  </a:t>
            </a:r>
            <a:r>
              <a:rPr lang="ru-RU" b="1" i="1" dirty="0" err="1" smtClean="0"/>
              <a:t>Карлсон</a:t>
            </a:r>
            <a:r>
              <a:rPr lang="ru-RU" b="1" i="1" dirty="0" smtClean="0"/>
              <a:t>, который живёт на крыше. Какой-то Малыш просится к тебе в гости. Ты не можешь его принять, но и не хочешь обидеть. Как отказать ему?</a:t>
            </a:r>
            <a:endParaRPr lang="ru-RU" b="1" i="1" dirty="0"/>
          </a:p>
        </p:txBody>
      </p:sp>
      <p:pic>
        <p:nvPicPr>
          <p:cNvPr id="5122" name="Picture 2" descr="C:\Documents and Settings\КОМП\Рабочий стол\Новая папка (2)\6e98f863407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857232"/>
            <a:ext cx="4317445" cy="5467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4714884"/>
            <a:ext cx="8553480" cy="16097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/>
              <a:t>Ты всё пела? Это дело:</a:t>
            </a:r>
          </a:p>
          <a:p>
            <a:pPr algn="ctr">
              <a:buNone/>
            </a:pPr>
            <a:r>
              <a:rPr lang="ru-RU" sz="4000" b="1" i="1" dirty="0" smtClean="0"/>
              <a:t>Так пойди же попляши!</a:t>
            </a:r>
            <a:endParaRPr lang="ru-RU" sz="4000" b="1" i="1" dirty="0"/>
          </a:p>
        </p:txBody>
      </p:sp>
      <p:pic>
        <p:nvPicPr>
          <p:cNvPr id="6146" name="Picture 2" descr="C:\Documents and Settings\КОМП\Рабочий стол\Новая папка (2)\98a964499f63e45875aa5e989d8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7269278" cy="442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муравья: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267728" cy="4724400"/>
          </a:xfrm>
        </p:spPr>
        <p:txBody>
          <a:bodyPr/>
          <a:lstStyle/>
          <a:p>
            <a:r>
              <a:rPr lang="ru-RU" b="1" i="1" dirty="0" smtClean="0"/>
              <a:t>К сожалению, у меня не хватит еды, чтобы кормить тебя всю зиму. Но зайди сегодня, погрейся и пообедай вместе с нами.</a:t>
            </a:r>
          </a:p>
          <a:p>
            <a:r>
              <a:rPr lang="ru-RU" b="1" i="1" dirty="0" smtClean="0"/>
              <a:t>Я не могу кормить тебя всю зиму. Но мой сосед, шмель ищет учительницу пения и танцев для </a:t>
            </a:r>
            <a:r>
              <a:rPr lang="ru-RU" b="1" i="1" dirty="0" err="1" smtClean="0"/>
              <a:t>шмелят</a:t>
            </a:r>
            <a:r>
              <a:rPr lang="ru-RU" b="1" i="1" dirty="0" smtClean="0"/>
              <a:t>. Наверное он устроит тебя на зиму.</a:t>
            </a:r>
          </a:p>
          <a:p>
            <a:r>
              <a:rPr lang="ru-RU" b="1" i="1" dirty="0" smtClean="0"/>
              <a:t>Ладно, оставайся. Хоть ты и лентяйка, но несколько дней я смогу тебя покормить. А там ищи себе другое место.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643570" cy="8412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«Умей хвалить и похваливать»</a:t>
            </a:r>
            <a:endParaRPr lang="ru-RU" sz="2800" dirty="0"/>
          </a:p>
        </p:txBody>
      </p:sp>
      <p:pic>
        <p:nvPicPr>
          <p:cNvPr id="7170" name="Picture 2" descr="C:\Documents and Settings\КОМП\Рабочий стол\Новая папка (2)\kosche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2143140" cy="3182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Documents and Settings\КОМП\Рабочий стол\Новая папка (2)\sivka_burka_1.jpg"/>
          <p:cNvPicPr>
            <a:picLocks noChangeAspect="1" noChangeArrowheads="1"/>
          </p:cNvPicPr>
          <p:nvPr/>
        </p:nvPicPr>
        <p:blipFill>
          <a:blip r:embed="rId3"/>
          <a:srcRect l="5592" t="4434" r="7442" b="6005"/>
          <a:stretch>
            <a:fillRect/>
          </a:stretch>
        </p:blipFill>
        <p:spPr bwMode="auto">
          <a:xfrm>
            <a:off x="1214414" y="3500438"/>
            <a:ext cx="2571768" cy="3118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Documents and Settings\КОМП\Рабочий стол\Новая папка (2)\baba_yaga_snowcor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714356"/>
            <a:ext cx="2428860" cy="3643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Documents and Settings\КОМП\Рабочий стол\Новая папка (2)\emelya-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42852"/>
            <a:ext cx="2928946" cy="2066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Documents and Settings\КОМП\Рабочий стол\Новая папка (2)\28069094_1214701470_cinderella_millais_smal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000760" y="2571744"/>
            <a:ext cx="2786082" cy="383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Умеешь ли ты по достоинству оценить?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Ты прекрасна, спору нет;</a:t>
            </a:r>
          </a:p>
          <a:p>
            <a:pPr>
              <a:buNone/>
            </a:pPr>
            <a:r>
              <a:rPr lang="ru-RU" dirty="0" smtClean="0"/>
              <a:t>Но царевна всех милее,</a:t>
            </a:r>
          </a:p>
          <a:p>
            <a:pPr>
              <a:buNone/>
            </a:pPr>
            <a:r>
              <a:rPr lang="ru-RU" dirty="0" smtClean="0"/>
              <a:t>Всех румяней и белее…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Не правда ли, зеркальце умело вежливо и мягко сообщить горькую правду?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КОМП\Рабочий стол\Новая папка (2)\N6JVLTCA5V7VQYCAQKJ4R9CAKSWUH0CAJLV1WECAD61V8VCAFT6860CATVWLSNCAWZ8HVUCACXMVR3CAD1ZFP4CAYZWE8VCAERTFUOCAZSB703CAED0TVKCA2SGVDCCAUD3AGKCAP1SOU1CAFIN7GNCADNEM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2970" y="1857364"/>
            <a:ext cx="407196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57298"/>
            <a:ext cx="4343400" cy="47244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Все хорошо было на обеде. И вежливое обращение, и хорошее угощение. Жаль только попробовать ничего не удалось. Не подумала хозяйка о подходящей посуде.</a:t>
            </a:r>
          </a:p>
          <a:p>
            <a:r>
              <a:rPr lang="ru-RU" dirty="0" smtClean="0"/>
              <a:t>Уж и не знаю: зачем только меня пригласили.  И крошечки съесть нельзя из этой посуды. Больше не просите – не приду.</a:t>
            </a:r>
            <a:endParaRPr lang="ru-RU" dirty="0"/>
          </a:p>
        </p:txBody>
      </p:sp>
      <p:pic>
        <p:nvPicPr>
          <p:cNvPr id="8194" name="Picture 2" descr="C:\Documents and Settings\КОМП\Рабочий стол\Новая папка (2)\HP29DkN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2099" y="1142984"/>
            <a:ext cx="4302454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мудрого Ёжика: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Журавль был добрее и вежливее, Лисонька. Он тебя не обидел ни единым словечком.</a:t>
            </a:r>
          </a:p>
          <a:p>
            <a:r>
              <a:rPr lang="ru-RU" b="1" dirty="0" smtClean="0"/>
              <a:t>Лисонька, ты, мне кажется, не совсем права. Ведь ты первая пригласила Журавля к себе в гости.</a:t>
            </a:r>
          </a:p>
          <a:p>
            <a:r>
              <a:rPr lang="ru-RU" b="1" dirty="0" smtClean="0"/>
              <a:t>Ну, ребята, вы оба подмочили свою репутацию и теперь разбирайтесь сами. Лично я вас мирить не буду.</a:t>
            </a:r>
            <a:endParaRPr lang="ru-RU" b="1" dirty="0"/>
          </a:p>
        </p:txBody>
      </p:sp>
      <p:pic>
        <p:nvPicPr>
          <p:cNvPr id="9218" name="Picture 2" descr="C:\Documents and Settings\КОМП\Рабочий стол\Новая папка (2)\eji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32566"/>
            <a:ext cx="4191000" cy="3259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Подберите добрые слова</a:t>
            </a:r>
            <a:endParaRPr lang="ru-RU" dirty="0"/>
          </a:p>
        </p:txBody>
      </p:sp>
      <p:pic>
        <p:nvPicPr>
          <p:cNvPr id="10242" name="Picture 2" descr="C:\Documents and Settings\КОМП\Рабочий стол\Новая папка (2)\0c02fc9f70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8446" y="1600200"/>
            <a:ext cx="3203707" cy="4724400"/>
          </a:xfrm>
          <a:prstGeom prst="rect">
            <a:avLst/>
          </a:prstGeom>
          <a:noFill/>
        </p:spPr>
      </p:pic>
      <p:pic>
        <p:nvPicPr>
          <p:cNvPr id="10243" name="Picture 3" descr="C:\Documents and Settings\КОМП\Рабочий стол\Новая папка (2)\17059-140922-ae3edd09a017ff2074be50b03aedd4d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34824" t="19176" r="14450"/>
          <a:stretch>
            <a:fillRect/>
          </a:stretch>
        </p:blipFill>
        <p:spPr bwMode="auto">
          <a:xfrm>
            <a:off x="4610343" y="1571612"/>
            <a:ext cx="3676433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785794"/>
            <a:ext cx="864399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 людям </a:t>
            </a:r>
          </a:p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следует относиться так, </a:t>
            </a:r>
          </a:p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хотелось бы, </a:t>
            </a:r>
          </a:p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чтобы они относились  </a:t>
            </a:r>
          </a:p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тебе».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85720" y="0"/>
          <a:ext cx="8553480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14290"/>
            <a:ext cx="4267200" cy="838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Здравствуйте!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i="1" dirty="0" smtClean="0"/>
              <a:t>Я вижу тебя, друг! Я желаю тебе всего самого доброго – здоровья и счастья!</a:t>
            </a:r>
            <a:endParaRPr lang="ru-RU" sz="6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71678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i="1" dirty="0" smtClean="0"/>
              <a:t>Спаси, мол, брат, тебя за это Бог!</a:t>
            </a:r>
            <a:endParaRPr lang="ru-RU" sz="7200" b="1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488" y="785794"/>
            <a:ext cx="3786214" cy="838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спасибо!</a:t>
            </a:r>
            <a:endParaRPr lang="ru-RU" sz="6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6202502" cy="84124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i="1" dirty="0" err="1" smtClean="0">
                <a:solidFill>
                  <a:srgbClr val="FFFF00"/>
                </a:solidFill>
              </a:rPr>
              <a:t>Алёнушка</a:t>
            </a:r>
            <a:r>
              <a:rPr lang="ru-RU" b="1" i="1" dirty="0" smtClean="0">
                <a:solidFill>
                  <a:srgbClr val="FFFF00"/>
                </a:solidFill>
              </a:rPr>
              <a:t>: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КОМП\Рабочий стол\Новая папка (2)\image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90148" y="1600200"/>
            <a:ext cx="3620303" cy="47244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i="1" dirty="0" smtClean="0"/>
              <a:t>«Помоги, </a:t>
            </a:r>
            <a:r>
              <a:rPr lang="ru-RU" sz="4400" b="1" i="1" dirty="0" err="1" smtClean="0"/>
              <a:t>Палочка-выручалока</a:t>
            </a:r>
            <a:r>
              <a:rPr lang="ru-RU" sz="4400" b="1" i="1" dirty="0" smtClean="0"/>
              <a:t>! Расколдуй моего братца Иванушку!»</a:t>
            </a:r>
            <a:endParaRPr lang="ru-RU" sz="4400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отказа: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6868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b="1" i="1" dirty="0" smtClean="0"/>
              <a:t>Не могу я без хозяина просьбу твою выполнить, да ты, чай, и сам мастер дворцы строить.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Спасибо, друг, за приглашение лестное! Но есть у меня другой хозяин.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Не могу и не хочу в злом деле участвовать.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Рада бы помочь тебе, дружок, но не могу. Отнеси меня к моему хозяину, и мы с ним для тебя всё сделаем.</a:t>
            </a:r>
            <a:endParaRPr lang="ru-RU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43240" y="214290"/>
            <a:ext cx="2770050" cy="84124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Водяной: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767134" cy="472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/>
              <a:t>«Ты всё можешь, Палочка-выручалочка, построй мне царские хоромы под водой!»</a:t>
            </a:r>
            <a:endParaRPr lang="ru-RU" sz="3600" b="1" i="1" dirty="0"/>
          </a:p>
        </p:txBody>
      </p:sp>
      <p:pic>
        <p:nvPicPr>
          <p:cNvPr id="2050" name="Picture 2" descr="C:\Documents and Settings\КОМП\Рабочий стол\Новая папка (2)\21910267_vodyanoy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1877" y="1714488"/>
            <a:ext cx="5002123" cy="398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отказа: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6868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b="1" i="1" dirty="0" smtClean="0"/>
              <a:t>Не могу я без хозяина просьбу твою выполнить, да ты, чай, и сам мастер дворцы строить.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Спасибо, друг, за приглашение лестное! Но есть у меня другой хозяин.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Не могу и не хочу в злом деле участвовать.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Рада бы помочь тебе, дружок, но не могу. Отнеси меня к моему хозяину, и мы с ним для тебя всё сделаем.</a:t>
            </a:r>
            <a:endParaRPr lang="ru-RU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14290"/>
            <a:ext cx="3913058" cy="84124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Иван-царевич: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/>
              <a:t>«Будь моей гостьей, Палочка-выручалочка! Возьму тебя в палаты царские»</a:t>
            </a:r>
            <a:endParaRPr lang="ru-RU" sz="4000" b="1" i="1" dirty="0"/>
          </a:p>
        </p:txBody>
      </p:sp>
      <p:pic>
        <p:nvPicPr>
          <p:cNvPr id="3074" name="Picture 2" descr="C:\Documents and Settings\КОМП\Рабочий стол\Новая папка (2)\1237918163_ivan-carevich4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r="34250" b="11166"/>
          <a:stretch>
            <a:fillRect/>
          </a:stretch>
        </p:blipFill>
        <p:spPr bwMode="auto">
          <a:xfrm>
            <a:off x="285720" y="1571612"/>
            <a:ext cx="4214842" cy="4624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</TotalTime>
  <Words>643</Words>
  <PresentationFormat>Экран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Здравствуйте!</vt:lpstr>
      <vt:lpstr>спасибо!</vt:lpstr>
      <vt:lpstr>Алёнушка:</vt:lpstr>
      <vt:lpstr>Варианты отказа:</vt:lpstr>
      <vt:lpstr>Водяной:</vt:lpstr>
      <vt:lpstr>Варианты отказа:</vt:lpstr>
      <vt:lpstr>Иван-царевич:</vt:lpstr>
      <vt:lpstr>Варианты отказа:</vt:lpstr>
      <vt:lpstr>Дракон:</vt:lpstr>
      <vt:lpstr>Слайд 12</vt:lpstr>
      <vt:lpstr>Слайд 13</vt:lpstr>
      <vt:lpstr>Ответы муравья:</vt:lpstr>
      <vt:lpstr>«Умей хвалить и похваливать»</vt:lpstr>
      <vt:lpstr>Умеешь ли ты по достоинству оценить?</vt:lpstr>
      <vt:lpstr>Слайд 17</vt:lpstr>
      <vt:lpstr>Ответы мудрого Ёжика:</vt:lpstr>
      <vt:lpstr>Подберите добрые слова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Гость</cp:lastModifiedBy>
  <cp:revision>10</cp:revision>
  <dcterms:modified xsi:type="dcterms:W3CDTF">2013-02-05T11:09:46Z</dcterms:modified>
</cp:coreProperties>
</file>